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60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15C3D-58CD-0E2C-D136-81FA421DE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8290A4-4CF2-B5EC-4080-4E361FA98D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390934-7DAC-ABFC-CD9C-8577CE82E4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4D4219-D921-287A-3E16-E0C3863C7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01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enipomaha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25. 11. 2024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690" y="1832128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bg1"/>
                </a:solidFill>
                <a:latin typeface="Bahnschrift SemiBold" panose="020B0502040204020203" pitchFamily="34" charset="0"/>
              </a:rPr>
              <a:t>Zhodnocení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Halloween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Den vězněných spisovatelů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Organizační věci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ČSU – delegát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Akademie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Čtení pomáhá ( </a:t>
            </a: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  <a:hlinkClick r:id="rId3"/>
              </a:rPr>
              <a:t>https://www.ctenipomaha.cz/</a:t>
            </a: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 )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Obrázek 5" descr="Obsah obrázku rukopis, text, zeď, interiér&#10;&#10;Popis byl vytvořen automaticky">
            <a:extLst>
              <a:ext uri="{FF2B5EF4-FFF2-40B4-BE49-F238E27FC236}">
                <a16:creationId xmlns:a16="http://schemas.microsoft.com/office/drawing/2014/main" id="{3E4F5ED6-891F-F696-EC6A-709B4E562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34" y="3092303"/>
            <a:ext cx="3004868" cy="3004868"/>
          </a:xfrm>
          <a:prstGeom prst="rect">
            <a:avLst/>
          </a:prstGeom>
        </p:spPr>
      </p:pic>
      <p:pic>
        <p:nvPicPr>
          <p:cNvPr id="10" name="Obrázek 9" descr="Obsah obrázku text, Písmo, logo, Grafika&#10;&#10;Popis byl vytvořen automaticky">
            <a:extLst>
              <a:ext uri="{FF2B5EF4-FFF2-40B4-BE49-F238E27FC236}">
                <a16:creationId xmlns:a16="http://schemas.microsoft.com/office/drawing/2014/main" id="{963F0095-F8B5-C2A6-C26F-C54DFF158C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525" y="454323"/>
            <a:ext cx="4221194" cy="2110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A3CE73-338C-CA5A-65DA-09109E13A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FBAFD-4829-E8CE-694A-75AD75CB7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36823E8-9778-41EE-46E2-7FDC333D4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690" y="1832128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Připravované a plánované projekty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Prosinec – výstava Vánoce v angl. zemích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Výzdobová</a:t>
            </a: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 soutěž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Samet na školách – 17. listopad (2. 12)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Pyžamový den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Přednáška od Elen </a:t>
            </a:r>
            <a:r>
              <a:rPr lang="cs-CZ" sz="2800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Foretníkové</a:t>
            </a: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Přednáška od Adama Trunečky </a:t>
            </a: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Obrázek 5" descr="Obsah obrázku text, snímek obrazovky, menu&#10;&#10;Popis byl vytvořen automaticky">
            <a:extLst>
              <a:ext uri="{FF2B5EF4-FFF2-40B4-BE49-F238E27FC236}">
                <a16:creationId xmlns:a16="http://schemas.microsoft.com/office/drawing/2014/main" id="{3EADF811-BF1C-C620-C7AC-733EA0A1B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350" y="347428"/>
            <a:ext cx="2266521" cy="4563878"/>
          </a:xfrm>
          <a:prstGeom prst="rect">
            <a:avLst/>
          </a:prstGeom>
        </p:spPr>
      </p:pic>
      <p:pic>
        <p:nvPicPr>
          <p:cNvPr id="8" name="Obrázek 7" descr="Obsah obrázku Lidská tvář, oblečení, osoba, úsměv&#10;&#10;Popis byl vytvořen automaticky">
            <a:extLst>
              <a:ext uri="{FF2B5EF4-FFF2-40B4-BE49-F238E27FC236}">
                <a16:creationId xmlns:a16="http://schemas.microsoft.com/office/drawing/2014/main" id="{07C203F1-A5CC-CDE1-1216-0923388C5C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494" y="3628489"/>
            <a:ext cx="1916489" cy="276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7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Props1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70</Words>
  <Application>Microsoft Office PowerPoint</Application>
  <PresentationFormat>Širokoúhlá obrazovka</PresentationFormat>
  <Paragraphs>22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Bahnschrift SemiBold</vt:lpstr>
      <vt:lpstr>Motiv Office</vt:lpstr>
      <vt:lpstr>Studentská rada</vt:lpstr>
      <vt:lpstr>Program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6</cp:revision>
  <dcterms:created xsi:type="dcterms:W3CDTF">2024-09-27T15:58:01Z</dcterms:created>
  <dcterms:modified xsi:type="dcterms:W3CDTF">2024-11-24T10:22:54Z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